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>
      <p:cViewPr varScale="1"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6EB4-5D06-43EB-B5DA-2A54DB383B96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FE5D-CE90-4239-AC4F-3058636E70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805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6EB4-5D06-43EB-B5DA-2A54DB383B96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FE5D-CE90-4239-AC4F-3058636E70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50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6EB4-5D06-43EB-B5DA-2A54DB383B96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FE5D-CE90-4239-AC4F-3058636E70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611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6EB4-5D06-43EB-B5DA-2A54DB383B96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FE5D-CE90-4239-AC4F-3058636E70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006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6EB4-5D06-43EB-B5DA-2A54DB383B96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FE5D-CE90-4239-AC4F-3058636E70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583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6EB4-5D06-43EB-B5DA-2A54DB383B96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FE5D-CE90-4239-AC4F-3058636E70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786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6EB4-5D06-43EB-B5DA-2A54DB383B96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FE5D-CE90-4239-AC4F-3058636E70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239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6EB4-5D06-43EB-B5DA-2A54DB383B96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FE5D-CE90-4239-AC4F-3058636E70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159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6EB4-5D06-43EB-B5DA-2A54DB383B96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FE5D-CE90-4239-AC4F-3058636E70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380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6EB4-5D06-43EB-B5DA-2A54DB383B96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FE5D-CE90-4239-AC4F-3058636E70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102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6EB4-5D06-43EB-B5DA-2A54DB383B96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FE5D-CE90-4239-AC4F-3058636E70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31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66EB4-5D06-43EB-B5DA-2A54DB383B96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CFE5D-CE90-4239-AC4F-3058636E70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825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37526D9A-401E-4655-B842-D45337F3230A}"/>
              </a:ext>
            </a:extLst>
          </p:cNvPr>
          <p:cNvSpPr/>
          <p:nvPr/>
        </p:nvSpPr>
        <p:spPr>
          <a:xfrm>
            <a:off x="755576" y="116632"/>
            <a:ext cx="7776864" cy="72008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สสอ.หนองแสง ประกาศเจตนารมณ์ต่อต้านการทุจริต</a:t>
            </a:r>
            <a:b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 พฤศจิกายน 2564 เวลา 09.00 น. – 12.00 น. ณห้องประชุม สสอ.หนองแสง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4D7689B-FD21-4DF6-9A82-C0A22E8F6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88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5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A8C2CA6-0F92-4D2D-8BD1-C1FF4A52D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68" y="2328056"/>
            <a:ext cx="3718004" cy="2216832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D1D62BC-618E-4A3F-8129-194CA2B9C1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68" y="60040"/>
            <a:ext cx="3718005" cy="2216832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F3429B70-E67D-4011-A79D-68B7DECE78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68" y="4596544"/>
            <a:ext cx="3708480" cy="2216832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47298E7-A6A9-46A4-BDB8-2D3CABD270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" y="764704"/>
            <a:ext cx="5299364" cy="6077952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37526D9A-401E-4655-B842-D45337F3230A}"/>
              </a:ext>
            </a:extLst>
          </p:cNvPr>
          <p:cNvSpPr/>
          <p:nvPr/>
        </p:nvSpPr>
        <p:spPr>
          <a:xfrm>
            <a:off x="755576" y="116632"/>
            <a:ext cx="7776864" cy="72008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สสอ.หนองแสง ประกาศเจตนารมณ์ต่อต้านการทุจริต</a:t>
            </a:r>
            <a:b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 พฤศจิกายน 2564 เวลา 09.00 น. – 12.00 น. ณห้องประชุม สสอ.หนองแสง</a:t>
            </a:r>
          </a:p>
        </p:txBody>
      </p:sp>
    </p:spTree>
    <p:extLst>
      <p:ext uri="{BB962C8B-B14F-4D97-AF65-F5344CB8AC3E}">
        <p14:creationId xmlns:p14="http://schemas.microsoft.com/office/powerpoint/2010/main" val="471242864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48</Words>
  <Application>Microsoft Office PowerPoint</Application>
  <PresentationFormat>นำเสนอทางหน้าจอ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6" baseType="lpstr">
      <vt:lpstr>Arial</vt:lpstr>
      <vt:lpstr>Calibri</vt:lpstr>
      <vt:lpstr>TH Niramit AS</vt:lpstr>
      <vt:lpstr>ชุดรูปแบบของ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chaipang2991@gmail.com</cp:lastModifiedBy>
  <cp:revision>11</cp:revision>
  <dcterms:created xsi:type="dcterms:W3CDTF">2020-03-10T13:11:50Z</dcterms:created>
  <dcterms:modified xsi:type="dcterms:W3CDTF">2022-04-08T08:29:07Z</dcterms:modified>
</cp:coreProperties>
</file>